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6589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8251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7597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9708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6545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9973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2374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2865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426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0412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0920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DEE5-A4EE-4FBA-A906-E4FAB2C182A1}" type="datetimeFigureOut">
              <a:rPr lang="en-PH" smtClean="0"/>
              <a:t>7/16/2013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9F351-F43B-4C44-A82B-FB277A8B86D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6556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494724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06329" y="4132511"/>
            <a:ext cx="2159771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Products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Lightning Protection System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Antennas, Cable and Accessories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Transmitters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Acoustic Treatment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Studio Equipment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Set-up Box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1100" dirty="0"/>
          </a:p>
        </p:txBody>
      </p:sp>
      <p:sp>
        <p:nvSpPr>
          <p:cNvPr id="9" name="Right Arrow 8"/>
          <p:cNvSpPr/>
          <p:nvPr/>
        </p:nvSpPr>
        <p:spPr>
          <a:xfrm rot="10800000">
            <a:off x="4114798" y="4800600"/>
            <a:ext cx="1991529" cy="178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" name="TextBox 10"/>
          <p:cNvSpPr txBox="1"/>
          <p:nvPr/>
        </p:nvSpPr>
        <p:spPr>
          <a:xfrm>
            <a:off x="6106329" y="1835824"/>
            <a:ext cx="242807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Services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Buildings :  Industrial and Offices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Site Development , Electromechanical Works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Towers  and other Steel Structures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/>
              <a:t>Studio Design and Acoustic </a:t>
            </a:r>
            <a:r>
              <a:rPr lang="en-PH" sz="1100" dirty="0" smtClean="0"/>
              <a:t>Treatment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Residential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PH" sz="1100" dirty="0" smtClean="0"/>
              <a:t>Others</a:t>
            </a:r>
          </a:p>
          <a:p>
            <a:pPr marL="285750" indent="-285750">
              <a:buFont typeface="Arial" pitchFamily="34" charset="0"/>
              <a:buChar char="•"/>
            </a:pPr>
            <a:endParaRPr lang="en-PH" sz="1100" dirty="0" smtClean="0"/>
          </a:p>
        </p:txBody>
      </p:sp>
      <p:sp>
        <p:nvSpPr>
          <p:cNvPr id="12" name="Right Arrow 11"/>
          <p:cNvSpPr/>
          <p:nvPr/>
        </p:nvSpPr>
        <p:spPr>
          <a:xfrm rot="9824545">
            <a:off x="4066375" y="3103341"/>
            <a:ext cx="2059804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6522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494724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106329" y="1835824"/>
            <a:ext cx="2428071" cy="15234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PH" sz="1600" dirty="0" smtClean="0"/>
              <a:t>Change to Projects</a:t>
            </a:r>
          </a:p>
          <a:p>
            <a:pPr marL="228600" indent="-228600">
              <a:buAutoNum type="arabicParenR"/>
            </a:pPr>
            <a:r>
              <a:rPr lang="en-PH" sz="1100" dirty="0" smtClean="0"/>
              <a:t>When you open Projects, what will be shown will be the selected picture of the projects with their details.</a:t>
            </a:r>
          </a:p>
          <a:p>
            <a:pPr marL="228600" indent="-228600">
              <a:buAutoNum type="arabicParenR"/>
            </a:pPr>
            <a:r>
              <a:rPr lang="en-PH" sz="1100" dirty="0" smtClean="0"/>
              <a:t>There will be two drop down:  </a:t>
            </a:r>
          </a:p>
          <a:p>
            <a:pPr marL="685800" lvl="1" indent="-228600">
              <a:buAutoNum type="arabicParenR"/>
            </a:pPr>
            <a:r>
              <a:rPr lang="en-PH" sz="1100" dirty="0" smtClean="0"/>
              <a:t>Capabilities</a:t>
            </a:r>
          </a:p>
          <a:p>
            <a:pPr marL="685800" lvl="1" indent="-228600">
              <a:buAutoNum type="arabicParenR"/>
            </a:pPr>
            <a:r>
              <a:rPr lang="en-PH" sz="1100" dirty="0" smtClean="0"/>
              <a:t>Projects List</a:t>
            </a:r>
          </a:p>
        </p:txBody>
      </p:sp>
      <p:sp>
        <p:nvSpPr>
          <p:cNvPr id="12" name="Right Arrow 11"/>
          <p:cNvSpPr/>
          <p:nvPr/>
        </p:nvSpPr>
        <p:spPr>
          <a:xfrm rot="9824545">
            <a:off x="3751384" y="2441110"/>
            <a:ext cx="2247070" cy="97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338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73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Maria</cp:lastModifiedBy>
  <cp:revision>14</cp:revision>
  <dcterms:created xsi:type="dcterms:W3CDTF">2013-07-16T12:34:54Z</dcterms:created>
  <dcterms:modified xsi:type="dcterms:W3CDTF">2013-07-16T13:22:35Z</dcterms:modified>
</cp:coreProperties>
</file>